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8" r:id="rId9"/>
    <p:sldId id="266" r:id="rId10"/>
    <p:sldId id="273" r:id="rId11"/>
    <p:sldId id="269" r:id="rId12"/>
    <p:sldId id="276" r:id="rId13"/>
    <p:sldId id="277" r:id="rId14"/>
    <p:sldId id="274" r:id="rId15"/>
    <p:sldId id="265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6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 	             without disturbances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82077B-503C-6871-A8E4-CF16AA8F3691}"/>
              </a:ext>
            </a:extLst>
          </p:cNvPr>
          <p:cNvSpPr txBox="1"/>
          <p:nvPr/>
        </p:nvSpPr>
        <p:spPr>
          <a:xfrm>
            <a:off x="8604381" y="5143499"/>
            <a:ext cx="87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74"/>
                </a:solidFill>
                <a:latin typeface="TT Commons Pro Bold"/>
              </a:rPr>
              <a:t>Vs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121569"/>
            <a:ext cx="16268700" cy="3444264"/>
            <a:chOff x="0" y="123825"/>
            <a:chExt cx="21691600" cy="4592353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3926999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1691600" cy="1607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THE 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00928"/>
            <a:ext cx="12127137" cy="6382216"/>
            <a:chOff x="0" y="0"/>
            <a:chExt cx="16169516" cy="8509621"/>
          </a:xfrm>
        </p:grpSpPr>
        <p:sp>
          <p:nvSpPr>
            <p:cNvPr id="8" name="TextBox 8"/>
            <p:cNvSpPr txBox="1"/>
            <p:nvPr/>
          </p:nvSpPr>
          <p:spPr>
            <a:xfrm>
              <a:off x="0" y="2387198"/>
              <a:ext cx="16169516" cy="6122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State Constrained MPC</a:t>
              </a:r>
            </a:p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>
                  <a:solidFill>
                    <a:srgbClr val="007074"/>
                  </a:solidFill>
                  <a:latin typeface="TT Commons Pro Bold"/>
                </a:rPr>
                <a:t>We will discuss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2956278"/>
            <a:chOff x="0" y="123825"/>
            <a:chExt cx="16233016" cy="394170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2344204"/>
              <a:ext cx="16169516" cy="172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>
                  <a:solidFill>
                    <a:srgbClr val="007074"/>
                  </a:solidFill>
                  <a:latin typeface="TT Commons Pro Bold"/>
                </a:rPr>
                <a:t>Our goal </a:t>
              </a: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6BD1DE4-04AB-238E-4556-DAC173AF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54167" y="4050461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54167" y="3501328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43CFBF9-BF94-DEB5-6460-4B95E4956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302</Words>
  <Application>Microsoft Office PowerPoint</Application>
  <PresentationFormat>Personalizzato</PresentationFormat>
  <Paragraphs>94</Paragraphs>
  <Slides>16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TT Commons Pro Bold</vt:lpstr>
      <vt:lpstr>Libre Baskerville Bold Italics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MASTELLA DIEGO</cp:lastModifiedBy>
  <cp:revision>11</cp:revision>
  <dcterms:created xsi:type="dcterms:W3CDTF">2006-08-16T00:00:00Z</dcterms:created>
  <dcterms:modified xsi:type="dcterms:W3CDTF">2023-06-13T09:16:05Z</dcterms:modified>
  <dc:identifier>DAFkkd0JmJI</dc:identifier>
</cp:coreProperties>
</file>